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1" r:id="rId3"/>
    <p:sldId id="262" r:id="rId4"/>
    <p:sldId id="263" r:id="rId5"/>
    <p:sldId id="264" r:id="rId6"/>
    <p:sldId id="266" r:id="rId7"/>
    <p:sldId id="267" r:id="rId8"/>
    <p:sldId id="270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87735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7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6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05049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7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1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3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250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973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787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5184">
          <p15:clr>
            <a:srgbClr val="F26B43"/>
          </p15:clr>
        </p15:guide>
        <p15:guide id="4294967295" pos="702">
          <p15:clr>
            <a:srgbClr val="F26B43"/>
          </p15:clr>
        </p15:guide>
        <p15:guide id="4294967295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09600"/>
            <a:ext cx="77724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SUPERFICIAL FASCIA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&amp;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SWEAT GLANDS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By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Dr. </a:t>
            </a:r>
            <a:r>
              <a:rPr lang="en-US" dirty="0" err="1" smtClean="0">
                <a:solidFill>
                  <a:schemeClr val="tx1"/>
                </a:solidFill>
              </a:rPr>
              <a:t>Berlina</a:t>
            </a:r>
            <a:r>
              <a:rPr lang="en-US" dirty="0" smtClean="0">
                <a:solidFill>
                  <a:schemeClr val="tx1"/>
                </a:solidFill>
              </a:rPr>
              <a:t> Terrence Mary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	Assistant Professor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	Dept of Anatomy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Function- regulation of body temperature, by evaporation of sweat, excreting body salts.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SUPERFICIAL FASCIA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 general coating of the body beneath the skin, made up of loose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areolar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tissue with varying amounts of fat.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Distribution-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gluteal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region, lumbar, front of thigh, ant. Abdominal wall below umbilicus, mammary gland, posterior deltoid region &amp;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cervico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thoracic region.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Absent – eyelids, external ear, penis , scrotum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Subcutaneous layer of fat is called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panniculus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adiposus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Female –SF of lower abdomen, upper thigh.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Male – inside the abdominal cavity.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Fat cells are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specialised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cells. Size increase during accumulation of fat.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reduce excessive fat –must slow steady, nor drastic, latter may cause harm to body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Two types – yellow, brown.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Most distinct –lower part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ant.abdominal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wall, perineum, limbs.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Very thin on dorsal aspect of hands/ feet, side of neck, face, around anus.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Very dense in scalp, palms, soles.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contains subcutaneous muscles 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face,neck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scrotum, mammary gland.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deeply situated sweat glands, localized groups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lymphnodes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nerves &amp; vessels.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Functions– soft medium for passage of vessels &amp; nerves to the skin.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Regulate body heat because fat is a bad conductor  of heat.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SWEAT GLANDS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n-US" sz="2800" dirty="0" smtClean="0"/>
              <a:t>It  produces sweat /perspiration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b="1" dirty="0" smtClean="0"/>
              <a:t> </a:t>
            </a:r>
            <a:r>
              <a:rPr lang="en-US" sz="2800" dirty="0" smtClean="0"/>
              <a:t>except lips, </a:t>
            </a:r>
            <a:r>
              <a:rPr lang="en-US" sz="2800" dirty="0" err="1" smtClean="0"/>
              <a:t>glans</a:t>
            </a:r>
            <a:r>
              <a:rPr lang="en-US" sz="2800" dirty="0" smtClean="0"/>
              <a:t> penis, nail bed.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/>
              <a:t>Large  glands- </a:t>
            </a:r>
            <a:r>
              <a:rPr lang="en-US" sz="2800" dirty="0" err="1" smtClean="0"/>
              <a:t>axilla</a:t>
            </a:r>
            <a:r>
              <a:rPr lang="en-US" sz="2800" dirty="0" smtClean="0"/>
              <a:t>, groin.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/>
              <a:t>More in palm, sole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/>
              <a:t>Less in neck, back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/>
              <a:t>Sweat- 1lt/day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/>
              <a:t>400 ml water is lost through lungs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/>
              <a:t>100 ml through </a:t>
            </a:r>
            <a:r>
              <a:rPr lang="en-US" sz="2800" dirty="0" err="1" smtClean="0"/>
              <a:t>faeces</a:t>
            </a:r>
            <a:endParaRPr lang="en-US" sz="2800" dirty="0" smtClean="0"/>
          </a:p>
          <a:p>
            <a:pPr lvl="2">
              <a:buFont typeface="Wingdings" pitchFamily="2" charset="2"/>
              <a:buChar char="Ø"/>
            </a:pPr>
            <a:r>
              <a:rPr lang="en-US" sz="2800" dirty="0" smtClean="0"/>
              <a:t>Hot climate -3 to 10 </a:t>
            </a:r>
            <a:r>
              <a:rPr lang="en-US" sz="2800" dirty="0" err="1" smtClean="0"/>
              <a:t>lt</a:t>
            </a:r>
            <a:r>
              <a:rPr lang="en-US" sz="2800" dirty="0" smtClean="0"/>
              <a:t>/day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Two types– typical, atypical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Typical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eccrine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merocrine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produce their thin watery secretion without any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disintegretion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the epithelial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clls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Distribution- almost every part of skin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consist of single long tube, secretary coiled part.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Straight part called duct. It traverse dermis- epidermis- opens on the surface of the skin.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Deeper part of which is coiled into a ball –called body/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fundus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/ secretary coiled part.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Nerve supply- cholinergic sympathetic nerves.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2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Apocrine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holocrine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glands- entire cell disintegrates while discharging its secretion.</a:t>
            </a:r>
          </a:p>
          <a:p>
            <a:pPr lvl="2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Ceruminous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glands of external auditory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meatus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Ditribution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axilla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eyelids, nipple &amp; areola of the breast,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perianal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region, external genitalia.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larger than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eccrine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produce thicker secretion, characteristic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odour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117</TotalTime>
  <Words>428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Franklin Gothic Book</vt:lpstr>
      <vt:lpstr>Times New Roman</vt:lpstr>
      <vt:lpstr>Wingdings</vt:lpstr>
      <vt:lpstr>Crop</vt:lpstr>
      <vt:lpstr> SUPERFICIAL FASCIA  &amp; SWEAT GLANDS</vt:lpstr>
      <vt:lpstr>SUPERFICIAL FASCIA</vt:lpstr>
      <vt:lpstr>PowerPoint Presentation</vt:lpstr>
      <vt:lpstr>PowerPoint Presentation</vt:lpstr>
      <vt:lpstr>PowerPoint Presentation</vt:lpstr>
      <vt:lpstr>SWEAT GLANDS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SWEAT GLANDS</dc:title>
  <dc:creator>Windows</dc:creator>
  <cp:lastModifiedBy>COM-1</cp:lastModifiedBy>
  <cp:revision>26</cp:revision>
  <dcterms:created xsi:type="dcterms:W3CDTF">2006-08-16T00:00:00Z</dcterms:created>
  <dcterms:modified xsi:type="dcterms:W3CDTF">2019-02-22T09:16:19Z</dcterms:modified>
</cp:coreProperties>
</file>